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6"/>
  </p:notesMasterIdLst>
  <p:sldIdLst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8" r:id="rId16"/>
    <p:sldId id="272" r:id="rId17"/>
    <p:sldId id="277" r:id="rId18"/>
    <p:sldId id="273" r:id="rId19"/>
    <p:sldId id="274" r:id="rId20"/>
    <p:sldId id="275" r:id="rId21"/>
    <p:sldId id="276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3066919"/>
            <a:ext cx="6858000" cy="7241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Technology store web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917157"/>
            <a:ext cx="6857999" cy="44344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TNT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86" y="2097088"/>
            <a:ext cx="9150251" cy="4646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85" y="2097088"/>
            <a:ext cx="9150251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signup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86" y="2097088"/>
            <a:ext cx="9150251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05" y="2097088"/>
            <a:ext cx="9154213" cy="46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2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product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4557258" cy="398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466" y="2097088"/>
            <a:ext cx="5166945" cy="27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product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86" y="2097088"/>
            <a:ext cx="9150251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6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cart and cart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3039327" cy="4042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82" y="2439987"/>
            <a:ext cx="6610029" cy="33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5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53" y="2097088"/>
            <a:ext cx="9186117" cy="46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history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73" y="2097088"/>
            <a:ext cx="8989477" cy="45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Detail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18" y="2097088"/>
            <a:ext cx="9053787" cy="45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1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product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40" y="2097088"/>
            <a:ext cx="9063944" cy="46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4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711395"/>
            <a:ext cx="9905999" cy="3079806"/>
          </a:xfrm>
        </p:spPr>
        <p:txBody>
          <a:bodyPr/>
          <a:lstStyle/>
          <a:p>
            <a:r>
              <a:rPr lang="en-US" dirty="0" smtClean="0"/>
              <a:t>Huynh Nguyen Tan </a:t>
            </a:r>
            <a:r>
              <a:rPr lang="en-US" dirty="0" err="1" smtClean="0"/>
              <a:t>Nhac</a:t>
            </a:r>
            <a:r>
              <a:rPr lang="en-US" dirty="0" smtClean="0"/>
              <a:t> (Team leader)</a:t>
            </a:r>
          </a:p>
          <a:p>
            <a:r>
              <a:rPr lang="en-US" dirty="0" smtClean="0"/>
              <a:t>Tran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endParaRPr lang="en-US" dirty="0" smtClean="0"/>
          </a:p>
          <a:p>
            <a:r>
              <a:rPr lang="en-US" dirty="0" smtClean="0"/>
              <a:t>Tran Vu Thien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some bugs left to be fix.</a:t>
            </a:r>
          </a:p>
          <a:p>
            <a:endParaRPr lang="en-US" dirty="0"/>
          </a:p>
          <a:p>
            <a:r>
              <a:rPr lang="en-US" dirty="0" smtClean="0"/>
              <a:t>Payment feature.</a:t>
            </a:r>
          </a:p>
          <a:p>
            <a:endParaRPr lang="en-US" dirty="0"/>
          </a:p>
          <a:p>
            <a:r>
              <a:rPr lang="en-US" dirty="0" smtClean="0"/>
              <a:t>Online chat with seller for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1806" y="5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982849"/>
            <a:ext cx="6858794" cy="89230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0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97460" cy="147857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797460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/>
              <a:t>Commercial website are  more and more familiar with us in our daily lives.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smtClean="0"/>
              <a:t>The project is built for customer to purchase and seller to access and manage the products on the browser.</a:t>
            </a:r>
            <a:endParaRPr lang="en-US" sz="1600" dirty="0"/>
          </a:p>
        </p:txBody>
      </p:sp>
      <p:pic>
        <p:nvPicPr>
          <p:cNvPr id="1026" name="Picture 2" descr="The Benefit of Commercial Website for Busines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00150"/>
            <a:ext cx="67627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project is aim to create a easily operate website for both customer and seller.</a:t>
            </a:r>
          </a:p>
          <a:p>
            <a:endParaRPr lang="en-US" dirty="0" smtClean="0"/>
          </a:p>
          <a:p>
            <a:r>
              <a:rPr lang="en-US" dirty="0" smtClean="0"/>
              <a:t>Customers are easily access with a simple interface to shop</a:t>
            </a:r>
          </a:p>
          <a:p>
            <a:endParaRPr lang="en-US" dirty="0" smtClean="0"/>
          </a:p>
          <a:p>
            <a:r>
              <a:rPr lang="en-US" dirty="0" smtClean="0"/>
              <a:t>Sellers can manage and handle the products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60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technology and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97088"/>
            <a:ext cx="6094274" cy="3906147"/>
          </a:xfrm>
        </p:spPr>
        <p:txBody>
          <a:bodyPr/>
          <a:lstStyle/>
          <a:p>
            <a:r>
              <a:rPr lang="en-US" dirty="0" smtClean="0"/>
              <a:t>Frontend: Angular, HTML, CSS, JS, TS</a:t>
            </a:r>
            <a:endParaRPr lang="en-US" dirty="0"/>
          </a:p>
          <a:p>
            <a:r>
              <a:rPr lang="en-US" dirty="0" smtClean="0"/>
              <a:t>Backend: Java, Spring Boot</a:t>
            </a:r>
          </a:p>
          <a:p>
            <a:r>
              <a:rPr lang="en-US" dirty="0" smtClean="0"/>
              <a:t>Database: MySQL</a:t>
            </a:r>
          </a:p>
          <a:p>
            <a:endParaRPr lang="en-US" dirty="0"/>
          </a:p>
          <a:p>
            <a:r>
              <a:rPr lang="en-US" dirty="0" err="1" smtClean="0"/>
              <a:t>Tools:Eclipse</a:t>
            </a:r>
            <a:r>
              <a:rPr lang="en-US" dirty="0" smtClean="0"/>
              <a:t>, Visual Studio Code</a:t>
            </a:r>
            <a:endParaRPr lang="en-US" dirty="0"/>
          </a:p>
        </p:txBody>
      </p:sp>
      <p:pic>
        <p:nvPicPr>
          <p:cNvPr id="2050" name="Picture 2" descr="Những gì mọi người yêu thích (và ghét) về Ang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688" y="2097088"/>
            <a:ext cx="4194838" cy="209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ring Boot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687" y="3945983"/>
            <a:ext cx="4194839" cy="205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8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660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We have an </a:t>
            </a:r>
            <a:r>
              <a:rPr lang="en-US" sz="2000" b="1" dirty="0"/>
              <a:t>admin</a:t>
            </a:r>
            <a:r>
              <a:rPr lang="en-US" sz="2000" dirty="0"/>
              <a:t> module along with that we have some other modules</a:t>
            </a:r>
            <a:r>
              <a:rPr lang="en-US" sz="2000" dirty="0" smtClean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6685" y="2910177"/>
            <a:ext cx="99059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Product Single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Profile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369771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79" y="2097088"/>
            <a:ext cx="5105483" cy="46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80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97" y="2097088"/>
            <a:ext cx="7275830" cy="4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1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87" y="1966459"/>
            <a:ext cx="9150250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4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207</Words>
  <Application>Microsoft Office PowerPoint</Application>
  <PresentationFormat>Widescreen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Tw Cen MT</vt:lpstr>
      <vt:lpstr>Circuit</vt:lpstr>
      <vt:lpstr>Technology store web</vt:lpstr>
      <vt:lpstr>Team members</vt:lpstr>
      <vt:lpstr>Introduction</vt:lpstr>
      <vt:lpstr>Project Scope</vt:lpstr>
      <vt:lpstr>Development technology and tools</vt:lpstr>
      <vt:lpstr>Module</vt:lpstr>
      <vt:lpstr>DATA FLOW DIAGRAM</vt:lpstr>
      <vt:lpstr>Operation diagram</vt:lpstr>
      <vt:lpstr>Homepage</vt:lpstr>
      <vt:lpstr>Login page</vt:lpstr>
      <vt:lpstr>signup page</vt:lpstr>
      <vt:lpstr>Profile page</vt:lpstr>
      <vt:lpstr>Showing product</vt:lpstr>
      <vt:lpstr>Single product page</vt:lpstr>
      <vt:lpstr>View cart and cart page</vt:lpstr>
      <vt:lpstr>Order</vt:lpstr>
      <vt:lpstr>Order history page</vt:lpstr>
      <vt:lpstr>Order Detail Page</vt:lpstr>
      <vt:lpstr>Manage product page</vt:lpstr>
      <vt:lpstr>Future development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2022-12-08T11:45:19Z</dcterms:created>
  <dcterms:modified xsi:type="dcterms:W3CDTF">2022-12-09T10:51:51Z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